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0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4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4026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51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198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58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57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0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4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1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5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5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AA179-EF16-436E-9AF1-D27C81C1CE9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A2A175-B1A6-40B8-8E90-001CD29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81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FE95E7-C2A5-4E6F-BDF0-258E9562B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7979">
            <a:off x="980553" y="810140"/>
            <a:ext cx="8582369" cy="416403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CD45CA6-2CEA-4322-881C-2977B52A3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945405">
            <a:off x="1592671" y="4385978"/>
            <a:ext cx="7766936" cy="1646302"/>
          </a:xfrm>
        </p:spPr>
        <p:txBody>
          <a:bodyPr/>
          <a:lstStyle/>
          <a:p>
            <a:r>
              <a:rPr lang="hy-AM" dirty="0"/>
              <a:t>Ծիծեռնակ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6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952F-5AF2-4F96-B7F3-AF04A60CF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55081">
            <a:off x="632802" y="412570"/>
            <a:ext cx="8596668" cy="1320800"/>
          </a:xfrm>
        </p:spPr>
        <p:txBody>
          <a:bodyPr/>
          <a:lstStyle/>
          <a:p>
            <a:r>
              <a:rPr lang="hy-AM" dirty="0"/>
              <a:t>       Ծիծեռնակների մասին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D52B-211A-438B-8D67-AE7A0BB7297A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1177039">
            <a:off x="632803" y="1541084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hy-AM" dirty="0">
                <a:solidFill>
                  <a:schemeClr val="accent1"/>
                </a:solidFill>
              </a:rPr>
              <a:t>Հայտնի է ծիծեռնակների 179 տեսակ, Հայաստանում հանդիպում է 5  տեսակ՝ գյուղական ծիծեռնակ, </a:t>
            </a:r>
            <a:r>
              <a:rPr lang="hy-AM">
                <a:solidFill>
                  <a:schemeClr val="accent1"/>
                </a:solidFill>
              </a:rPr>
              <a:t>քաղաքային ծիծեռնակ</a:t>
            </a:r>
            <a:r>
              <a:rPr lang="hy-AM" dirty="0">
                <a:solidFill>
                  <a:schemeClr val="accent1"/>
                </a:solidFill>
              </a:rPr>
              <a:t>, առափնյա ծիծեռնակ, ժայռային ծիծեռնակ և շիկագոտի ծիծեռնակ։</a:t>
            </a:r>
          </a:p>
          <a:p>
            <a:r>
              <a:rPr lang="hy-AM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Ինքնատիպ կառուցվածքով թռչուններ են։ Կտուցը թույլ է, հիմքում լայն, բերանի բացվածքը՝ մեծ, թևերը՝ նեղ, երկար, պոչը՝ մկրատաձև, ոտքերն ու մատները՝ թույլ զարգացած։</a:t>
            </a:r>
          </a:p>
          <a:p>
            <a:r>
              <a:rPr lang="hy-AM" dirty="0">
                <a:solidFill>
                  <a:schemeClr val="accent1"/>
                </a:solidFill>
                <a:latin typeface="Arial" panose="020B0604020202020204" pitchFamily="34" charset="0"/>
              </a:rPr>
              <a:t>Չ</a:t>
            </a:r>
            <a:r>
              <a:rPr lang="hy-AM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վող թռչուն է, գարնանը վերադառնում է մարտ-ապրիլ ամիսներին։</a:t>
            </a:r>
          </a:p>
          <a:p>
            <a:r>
              <a:rPr lang="hy-AM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Սնվում են հիմնականում  միջատներով, որոնց որսում են թռիչքի ընթացքում։</a:t>
            </a:r>
          </a:p>
          <a:p>
            <a:r>
              <a:rPr lang="hy-AM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Ջուրն անգամ խմում են թռչելիս՝ կտուցով որսալով կաթիլը։</a:t>
            </a:r>
          </a:p>
          <a:p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y-AM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Բույնը ծեփում է ցեխից՝ ժայռերի կամ շենքերի պատերին։</a:t>
            </a:r>
          </a:p>
          <a:p>
            <a:r>
              <a:rPr lang="hy-AM" dirty="0">
                <a:solidFill>
                  <a:schemeClr val="accent1"/>
                </a:solidFill>
                <a:latin typeface="Arial" panose="020B0604020202020204" pitchFamily="34" charset="0"/>
              </a:rPr>
              <a:t>Ծիծեռնակները դնում են 3-6 ձու։</a:t>
            </a:r>
            <a:endParaRPr lang="hy-AM" b="0" i="0" dirty="0"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  <a:p>
            <a:r>
              <a:rPr lang="hy-AM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Ծիծեռնակները հազվադեպ են իջնում գետնին, որովհետև վատ են քայլում և գետնից էլ դժվարությամբ են վեր թռչում։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6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B0121-8A22-42C3-B2C5-19674CA9CDB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1063257">
            <a:off x="578721" y="1380659"/>
            <a:ext cx="8596668" cy="3880773"/>
          </a:xfrm>
        </p:spPr>
        <p:txBody>
          <a:bodyPr/>
          <a:lstStyle/>
          <a:p>
            <a:r>
              <a:rPr lang="hy-AM" dirty="0">
                <a:solidFill>
                  <a:schemeClr val="accent1"/>
                </a:solidFill>
              </a:rPr>
              <a:t>Ծիծեռնակների թռիչքի բարձրությունով վորոշվում է եղանակը, երբ բարձր են թռչում նշանակում է պայծառ արևոտ օր է, իսկ ցածր թռիչքի ժամանակ ամպամած է և անձրևելու է։</a:t>
            </a:r>
            <a:endParaRPr lang="hy-AM" b="0" i="0" dirty="0"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  <a:p>
            <a:r>
              <a:rPr lang="hy-AM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Հայերի շատ սիրելի թռչուններից է ծիծեռնակը։ Ծիծեռնակը ներշնչանքի աղբյուր է եղել հայ գրողների ու բանաստեղծների համար։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BACE99-5F0B-42F6-8B92-53DA71D8A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3051">
            <a:off x="3318149" y="2977599"/>
            <a:ext cx="4948519" cy="316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000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177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Ծիծեռնակ   </vt:lpstr>
      <vt:lpstr>       Ծիծեռնակների մասին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Ծիծեռնակ</dc:title>
  <dc:creator>User</dc:creator>
  <cp:lastModifiedBy>User</cp:lastModifiedBy>
  <cp:revision>8</cp:revision>
  <dcterms:created xsi:type="dcterms:W3CDTF">2023-03-06T19:37:44Z</dcterms:created>
  <dcterms:modified xsi:type="dcterms:W3CDTF">2023-03-06T20:47:34Z</dcterms:modified>
</cp:coreProperties>
</file>